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56" r:id="rId2"/>
    <p:sldId id="390" r:id="rId3"/>
    <p:sldId id="484" r:id="rId4"/>
    <p:sldId id="483" r:id="rId5"/>
    <p:sldId id="496" r:id="rId6"/>
    <p:sldId id="497" r:id="rId7"/>
    <p:sldId id="498" r:id="rId8"/>
    <p:sldId id="499" r:id="rId9"/>
    <p:sldId id="500" r:id="rId10"/>
    <p:sldId id="495" r:id="rId11"/>
    <p:sldId id="493" r:id="rId12"/>
    <p:sldId id="487" r:id="rId13"/>
    <p:sldId id="488" r:id="rId14"/>
    <p:sldId id="494" r:id="rId15"/>
    <p:sldId id="477" r:id="rId16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39" autoAdjust="0"/>
    <p:restoredTop sz="84453"/>
  </p:normalViewPr>
  <p:slideViewPr>
    <p:cSldViewPr snapToGrid="0" snapToObjects="1" showGuides="1">
      <p:cViewPr varScale="1">
        <p:scale>
          <a:sx n="132" d="100"/>
          <a:sy n="132" d="100"/>
        </p:scale>
        <p:origin x="784" y="176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05A8F3-AA62-AC48-A387-50F2EB05A328}" type="datetimeFigureOut">
              <a:rPr lang="en-US" smtClean="0"/>
              <a:t>9/2/16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DBF9B3-2054-9342-AC05-FF25C8070D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75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53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65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Team is growing rapidly </a:t>
            </a:r>
          </a:p>
          <a:p>
            <a:r>
              <a:rPr lang="en-US" dirty="0" smtClean="0"/>
              <a:t>Based</a:t>
            </a:r>
            <a:r>
              <a:rPr lang="en-US" baseline="0" dirty="0" smtClean="0"/>
              <a:t> in Mountain View – I am the only guy in UK/Europe</a:t>
            </a:r>
            <a:endParaRPr lang="en-US" dirty="0" smtClean="0"/>
          </a:p>
          <a:p>
            <a:r>
              <a:rPr lang="en-US" dirty="0" smtClean="0"/>
              <a:t>VC: $34M</a:t>
            </a:r>
            <a:r>
              <a:rPr lang="en-US" baseline="0" dirty="0" smtClean="0"/>
              <a:t> in total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140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72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449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913"/>
            <a:ext cx="7772400" cy="53039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3252" y="2146429"/>
            <a:ext cx="4066505" cy="927806"/>
          </a:xfrm>
        </p:spPr>
        <p:txBody>
          <a:bodyPr>
            <a:normAutofit/>
          </a:bodyPr>
          <a:lstStyle>
            <a:lvl1pPr marL="0" indent="0" algn="ctr">
              <a:buNone/>
              <a:defRPr sz="2800" i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Presenter Names Here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err="1" smtClean="0"/>
              <a:t>bit.ly</a:t>
            </a:r>
            <a:r>
              <a:rPr lang="en-US" dirty="0" smtClean="0"/>
              <a:t> / joe_london_kaggle_2016a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824414">
            <a:off x="-1894247" y="3883786"/>
            <a:ext cx="9144000" cy="29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448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0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871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78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title" hasCustomPrompt="1"/>
          </p:nvPr>
        </p:nvSpPr>
        <p:spPr>
          <a:xfrm>
            <a:off x="457200" y="0"/>
            <a:ext cx="8229600" cy="568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14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marL="0" marR="0" lvl="0" indent="0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cap="none" spc="300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TITLE</a:t>
            </a:r>
            <a:endParaRPr lang="en-US" sz="2800" b="1" i="0" u="none" strike="noStrike" cap="none" spc="300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6363347" y="4767263"/>
            <a:ext cx="2085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GB" smtClean="0"/>
              <a:t>17 May 2016</a:t>
            </a: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659164" y="4767263"/>
            <a:ext cx="2847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US" smtClean="0"/>
              <a:t>bit.ly / joe_london_kaggle_2016a</a:t>
            </a: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43279" y="4767263"/>
            <a:ext cx="561975" cy="2738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lvl1pPr marL="0" marR="0" indent="0" algn="l" rtl="0">
              <a:spcBef>
                <a:spcPts val="0"/>
              </a:spcBef>
              <a:buNone/>
              <a:defRPr sz="18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C8A4197-7A9D-5842-BD4B-E3CFC351F87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71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738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9925" y="935584"/>
            <a:ext cx="4946875" cy="123380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740149" y="2346171"/>
            <a:ext cx="4946650" cy="11636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740150" y="3738563"/>
            <a:ext cx="4946650" cy="10287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6009" y="935584"/>
            <a:ext cx="0" cy="3831679"/>
          </a:xfrm>
          <a:prstGeom prst="line">
            <a:avLst/>
          </a:prstGeom>
          <a:ln w="57150" cmpd="sng">
            <a:solidFill>
              <a:srgbClr val="FBE91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3740150" y="2253605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3740150" y="3628358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1138" y="935831"/>
            <a:ext cx="2913062" cy="1233488"/>
          </a:xfrm>
        </p:spPr>
        <p:txBody>
          <a:bodyPr>
            <a:normAutofit/>
          </a:bodyPr>
          <a:lstStyle>
            <a:lvl1pPr marL="0" indent="0" algn="ctr">
              <a:buNone/>
              <a:defRPr sz="4000" b="0" i="0"/>
            </a:lvl1pPr>
            <a:lvl2pPr marL="457200" indent="0" algn="ctr">
              <a:buNone/>
              <a:defRPr baseline="0"/>
            </a:lvl2pPr>
          </a:lstStyle>
          <a:p>
            <a:pPr lvl="0"/>
            <a:r>
              <a:rPr lang="en-US" dirty="0" smtClean="0"/>
              <a:t>Topic 1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6" hasCustomPrompt="1"/>
          </p:nvPr>
        </p:nvSpPr>
        <p:spPr>
          <a:xfrm>
            <a:off x="211138" y="2346723"/>
            <a:ext cx="2913062" cy="116324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2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7" hasCustomPrompt="1"/>
          </p:nvPr>
        </p:nvSpPr>
        <p:spPr>
          <a:xfrm>
            <a:off x="211138" y="3738563"/>
            <a:ext cx="2913062" cy="102870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16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13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8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30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3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2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50000">
              <a:schemeClr val="bg1"/>
            </a:gs>
            <a:gs pos="100000">
              <a:schemeClr val="bg1">
                <a:lumMod val="85000"/>
                <a:alpha val="41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-7100"/>
            <a:ext cx="8229600" cy="661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0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2" r:id="rId3"/>
    <p:sldLayoutId id="214748367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49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200" b="1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Courier New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peakerdeck.com/szilard/machine-learning-with-h2o-dot-ai-budapest-data-science-meetup-july-2016" TargetMode="External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ustream.tv/recorded/89829598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woobe" TargetMode="External"/><Relationship Id="rId4" Type="http://schemas.openxmlformats.org/officeDocument/2006/relationships/hyperlink" Target="docs.h2o.ai" TargetMode="External"/><Relationship Id="rId5" Type="http://schemas.openxmlformats.org/officeDocument/2006/relationships/hyperlink" Target="http://github.com/h2oai/h2o-meetup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bit.ly/joe_h2o_talk1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hyperlink" Target="bit.ly/joe_h2o_talk4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hyperlink" Target="docs.h2o.ai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683"/>
            <a:ext cx="7772400" cy="953650"/>
          </a:xfrm>
        </p:spPr>
        <p:txBody>
          <a:bodyPr>
            <a:normAutofit/>
          </a:bodyPr>
          <a:lstStyle/>
          <a:p>
            <a:r>
              <a:rPr lang="en-US" b="0" dirty="0" smtClean="0"/>
              <a:t>Machine Learning with H2O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17706" y="2037290"/>
            <a:ext cx="4240494" cy="181081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Jo-fai (Joe) Chow</a:t>
            </a:r>
          </a:p>
          <a:p>
            <a:r>
              <a:rPr lang="en-US" dirty="0" smtClean="0"/>
              <a:t>Data Scientist</a:t>
            </a:r>
            <a:endParaRPr lang="en-US" dirty="0"/>
          </a:p>
          <a:p>
            <a:r>
              <a:rPr lang="en-US" dirty="0" smtClean="0"/>
              <a:t>joe@h2o.ai</a:t>
            </a:r>
          </a:p>
          <a:p>
            <a:r>
              <a:rPr lang="en-US" dirty="0" smtClean="0"/>
              <a:t>@matlabulous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831445"/>
            <a:ext cx="2222500" cy="2222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39452" y="4244742"/>
            <a:ext cx="34650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Budapest Data Science Meetup</a:t>
            </a:r>
          </a:p>
          <a:p>
            <a:pPr algn="ctr"/>
            <a:r>
              <a:rPr lang="en-US" dirty="0" smtClean="0"/>
              <a:t>Prezi House of Ideas</a:t>
            </a:r>
          </a:p>
          <a:p>
            <a:pPr algn="ctr"/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September,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67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H2O?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Previous Budapest DS Meetup</a:t>
            </a:r>
          </a:p>
          <a:p>
            <a:pPr lvl="1"/>
            <a:r>
              <a:rPr lang="en-US" dirty="0" smtClean="0"/>
              <a:t>Big thanks to Szilard </a:t>
            </a:r>
            <a:r>
              <a:rPr lang="en-US" dirty="0" err="1" smtClean="0"/>
              <a:t>Pafka</a:t>
            </a:r>
            <a:endParaRPr lang="en-US" dirty="0"/>
          </a:p>
          <a:p>
            <a:pPr lvl="2"/>
            <a:r>
              <a:rPr lang="en-US" dirty="0" smtClean="0"/>
              <a:t>Intro to ML with H2O</a:t>
            </a:r>
          </a:p>
          <a:p>
            <a:pPr lvl="1"/>
            <a:r>
              <a:rPr lang="en-US" dirty="0" smtClean="0">
                <a:hlinkClick r:id="rId2"/>
              </a:rPr>
              <a:t>Link (video)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Link (Slides)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768599"/>
            <a:ext cx="4038600" cy="2853944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Courier New"/>
              <a:buChar char="o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Szilard’s Summary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216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H2O is Evolving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Advanced data munging</a:t>
            </a:r>
          </a:p>
          <a:p>
            <a:r>
              <a:rPr lang="en-US" dirty="0" smtClean="0"/>
              <a:t>Visual ML</a:t>
            </a:r>
          </a:p>
          <a:p>
            <a:r>
              <a:rPr lang="en-US" dirty="0" smtClean="0"/>
              <a:t>Deep Water</a:t>
            </a:r>
          </a:p>
          <a:p>
            <a:pPr lvl="1"/>
            <a:r>
              <a:rPr lang="en-US" dirty="0" smtClean="0"/>
              <a:t>H2O + </a:t>
            </a:r>
            <a:r>
              <a:rPr lang="en-US" dirty="0" err="1" smtClean="0"/>
              <a:t>TensorFlow</a:t>
            </a:r>
            <a:r>
              <a:rPr lang="en-US" dirty="0" smtClean="0"/>
              <a:t>, </a:t>
            </a:r>
            <a:r>
              <a:rPr lang="en-US" dirty="0" err="1" smtClean="0"/>
              <a:t>mxnet</a:t>
            </a:r>
            <a:r>
              <a:rPr lang="en-US" dirty="0" smtClean="0"/>
              <a:t>, </a:t>
            </a:r>
            <a:r>
              <a:rPr lang="en-US" dirty="0" err="1" smtClean="0"/>
              <a:t>Theano</a:t>
            </a:r>
            <a:r>
              <a:rPr lang="en-US" dirty="0" smtClean="0"/>
              <a:t>, </a:t>
            </a:r>
            <a:r>
              <a:rPr lang="en-US" dirty="0" err="1" smtClean="0"/>
              <a:t>Caffe</a:t>
            </a:r>
            <a:r>
              <a:rPr lang="en-US" dirty="0"/>
              <a:t> </a:t>
            </a:r>
            <a:r>
              <a:rPr lang="is-IS" dirty="0" smtClean="0"/>
              <a:t>…</a:t>
            </a:r>
          </a:p>
          <a:p>
            <a:pPr lvl="1"/>
            <a:r>
              <a:rPr lang="is-IS" dirty="0" smtClean="0"/>
              <a:t>GPU</a:t>
            </a:r>
          </a:p>
          <a:p>
            <a:r>
              <a:rPr lang="is-IS" dirty="0" smtClean="0"/>
              <a:t>Steam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YouTube Playlist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735" y="1642547"/>
            <a:ext cx="2835529" cy="303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2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H2O at </a:t>
            </a:r>
            <a:r>
              <a:rPr lang="en-US" dirty="0" err="1" smtClean="0"/>
              <a:t>satRday</a:t>
            </a:r>
            <a:r>
              <a:rPr lang="en-US" dirty="0" smtClean="0"/>
              <a:t>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/>
              <a:t>Hands-on Workshop (0800)</a:t>
            </a:r>
          </a:p>
          <a:p>
            <a:pPr lvl="1"/>
            <a:r>
              <a:rPr lang="en-US" dirty="0" smtClean="0"/>
              <a:t>H2O R package</a:t>
            </a:r>
          </a:p>
          <a:p>
            <a:pPr lvl="1"/>
            <a:r>
              <a:rPr lang="en-US" dirty="0" smtClean="0"/>
              <a:t>Scalable machine learning</a:t>
            </a:r>
          </a:p>
          <a:p>
            <a:pPr lvl="1"/>
            <a:r>
              <a:rPr lang="en-US" dirty="0" smtClean="0"/>
              <a:t>Model training, tuning and stacking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Machine Learning Use Cases (1600)</a:t>
            </a:r>
          </a:p>
          <a:p>
            <a:pPr lvl="1"/>
            <a:r>
              <a:rPr lang="en-US" dirty="0" smtClean="0"/>
              <a:t>How others use H2O for their projects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69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More H2O Talks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Zsolt</a:t>
            </a:r>
            <a:r>
              <a:rPr lang="en-US" dirty="0" smtClean="0"/>
              <a:t> </a:t>
            </a:r>
            <a:r>
              <a:rPr lang="en-US" dirty="0" err="1" smtClean="0"/>
              <a:t>Toth</a:t>
            </a:r>
            <a:endParaRPr lang="en-US" dirty="0" smtClean="0"/>
          </a:p>
          <a:p>
            <a:pPr lvl="1"/>
            <a:r>
              <a:rPr lang="en-US" dirty="0" smtClean="0"/>
              <a:t>Rapid Miner + H2O Integration (20 mins)</a:t>
            </a:r>
          </a:p>
          <a:p>
            <a:r>
              <a:rPr lang="en-US" dirty="0" smtClean="0"/>
              <a:t>Norbert </a:t>
            </a:r>
            <a:r>
              <a:rPr lang="en-US" dirty="0" err="1" smtClean="0"/>
              <a:t>Liki</a:t>
            </a:r>
            <a:endParaRPr lang="en-US" dirty="0"/>
          </a:p>
          <a:p>
            <a:pPr lvl="1"/>
            <a:r>
              <a:rPr lang="en-US" dirty="0" smtClean="0"/>
              <a:t>Data Mining with H2O at Telenor (20 mins)</a:t>
            </a:r>
          </a:p>
          <a:p>
            <a:r>
              <a:rPr lang="en-US" dirty="0" smtClean="0"/>
              <a:t>Jakub (</a:t>
            </a:r>
            <a:r>
              <a:rPr lang="en-US" dirty="0" err="1" smtClean="0"/>
              <a:t>Kuba</a:t>
            </a:r>
            <a:r>
              <a:rPr lang="en-US" dirty="0"/>
              <a:t>) </a:t>
            </a:r>
            <a:r>
              <a:rPr lang="en-US" dirty="0" err="1"/>
              <a:t>Háva</a:t>
            </a:r>
            <a:endParaRPr lang="en-US" dirty="0" smtClean="0"/>
          </a:p>
          <a:p>
            <a:pPr lvl="1"/>
            <a:r>
              <a:rPr lang="en-US" dirty="0" smtClean="0"/>
              <a:t> Sparkling Water 2.0 (35 mins)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just"/>
            <a:fld id="{AC8A4197-7A9D-5842-BD4B-E3CFC351F871}" type="slidenum">
              <a:rPr lang="en-US" smtClean="0"/>
              <a:pPr algn="just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53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We’re Hiring!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Check it out</a:t>
            </a:r>
          </a:p>
          <a:p>
            <a:r>
              <a:rPr lang="en-US" dirty="0" smtClean="0"/>
              <a:t>www.h2o.ai/careers/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599" y="1200150"/>
            <a:ext cx="2955801" cy="339407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5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Contact</a:t>
            </a:r>
          </a:p>
          <a:p>
            <a:pPr lvl="1"/>
            <a:r>
              <a:rPr lang="en-US" sz="1800" dirty="0"/>
              <a:t>joe@h2o.ai</a:t>
            </a:r>
          </a:p>
          <a:p>
            <a:pPr lvl="1"/>
            <a:r>
              <a:rPr lang="en-US" sz="1800" dirty="0"/>
              <a:t>@matlabulous</a:t>
            </a:r>
          </a:p>
          <a:p>
            <a:pPr lvl="1"/>
            <a:r>
              <a:rPr lang="en-US" sz="1800" dirty="0" smtClean="0">
                <a:hlinkClick r:id="rId3"/>
              </a:rPr>
              <a:t>github.com/woobe</a:t>
            </a:r>
            <a:endParaRPr lang="en-US" sz="1800" dirty="0" smtClean="0"/>
          </a:p>
          <a:p>
            <a:pPr lvl="1"/>
            <a:endParaRPr lang="en-US" sz="1800" dirty="0" smtClean="0"/>
          </a:p>
          <a:p>
            <a:r>
              <a:rPr lang="en-US" sz="2000" dirty="0" smtClean="0"/>
              <a:t>Resources</a:t>
            </a:r>
            <a:endParaRPr lang="en-US" sz="2000" dirty="0" smtClean="0"/>
          </a:p>
          <a:p>
            <a:pPr lvl="1"/>
            <a:r>
              <a:rPr lang="en-US" sz="1800" dirty="0" smtClean="0">
                <a:hlinkClick r:id="rId4" action="ppaction://hlinkfile"/>
              </a:rPr>
              <a:t>docs.h2o.ai</a:t>
            </a:r>
            <a:endParaRPr lang="en-US" sz="1800" dirty="0" smtClean="0"/>
          </a:p>
          <a:p>
            <a:pPr lvl="1"/>
            <a:endParaRPr lang="en-US" sz="1800" dirty="0" smtClean="0"/>
          </a:p>
          <a:p>
            <a:r>
              <a:rPr lang="en-US" sz="2000" dirty="0" smtClean="0"/>
              <a:t>Slides </a:t>
            </a:r>
            <a:r>
              <a:rPr lang="en-US" sz="2000" dirty="0" smtClean="0"/>
              <a:t>and Code</a:t>
            </a:r>
            <a:endParaRPr lang="en-US" sz="2000" dirty="0"/>
          </a:p>
          <a:p>
            <a:pPr lvl="1"/>
            <a:r>
              <a:rPr lang="en-US" sz="1800" dirty="0">
                <a:hlinkClick r:id="rId5"/>
              </a:rPr>
              <a:t>github.com/h2oai/h2o-meetups</a:t>
            </a:r>
            <a:endParaRPr lang="en-US" sz="18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Prezi</a:t>
            </a:r>
          </a:p>
          <a:p>
            <a:r>
              <a:rPr lang="en-US" dirty="0" smtClean="0"/>
              <a:t>Organizers</a:t>
            </a:r>
          </a:p>
          <a:p>
            <a:pPr lvl="1"/>
            <a:r>
              <a:rPr lang="en-US" dirty="0" smtClean="0"/>
              <a:t>Budapest DS Meetup</a:t>
            </a:r>
          </a:p>
          <a:p>
            <a:pPr lvl="1"/>
            <a:r>
              <a:rPr lang="en-US" dirty="0" err="1" smtClean="0"/>
              <a:t>satRdays</a:t>
            </a:r>
            <a:endParaRPr lang="en-US" dirty="0" smtClean="0"/>
          </a:p>
          <a:p>
            <a:r>
              <a:rPr lang="en-US" dirty="0" smtClean="0"/>
              <a:t>Szilard</a:t>
            </a:r>
          </a:p>
          <a:p>
            <a:r>
              <a:rPr lang="en-US" dirty="0" smtClean="0"/>
              <a:t>H2O.ai</a:t>
            </a:r>
          </a:p>
        </p:txBody>
      </p:sp>
    </p:spTree>
    <p:extLst>
      <p:ext uri="{BB962C8B-B14F-4D97-AF65-F5344CB8AC3E}">
        <p14:creationId xmlns:p14="http://schemas.microsoft.com/office/powerpoint/2010/main" val="103998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About Me: </a:t>
            </a:r>
            <a:r>
              <a:rPr lang="en-US" dirty="0"/>
              <a:t>Civil Engineer → Data Scientist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2005 - 2015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Water </a:t>
            </a:r>
            <a:r>
              <a:rPr lang="en-US" dirty="0" smtClean="0"/>
              <a:t>Engineer</a:t>
            </a:r>
            <a:endParaRPr lang="en-US" dirty="0" smtClean="0"/>
          </a:p>
          <a:p>
            <a:pPr lvl="1"/>
            <a:r>
              <a:rPr lang="en-US" dirty="0" smtClean="0"/>
              <a:t>Consultant for Utilities</a:t>
            </a:r>
          </a:p>
          <a:p>
            <a:pPr lvl="1"/>
            <a:r>
              <a:rPr lang="en-US" dirty="0" smtClean="0"/>
              <a:t>EngD Research</a:t>
            </a:r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2015 - Present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Scientist</a:t>
            </a:r>
          </a:p>
          <a:p>
            <a:pPr lvl="1"/>
            <a:r>
              <a:rPr lang="en-US" dirty="0" smtClean="0"/>
              <a:t>Virgin </a:t>
            </a:r>
            <a:r>
              <a:rPr lang="en-US" dirty="0" smtClean="0"/>
              <a:t>Media (UK)</a:t>
            </a:r>
            <a:endParaRPr lang="en-US" dirty="0" smtClean="0"/>
          </a:p>
          <a:p>
            <a:pPr lvl="1"/>
            <a:r>
              <a:rPr lang="en-US" dirty="0" smtClean="0"/>
              <a:t>Domino Data </a:t>
            </a:r>
            <a:r>
              <a:rPr lang="en-US" dirty="0" smtClean="0"/>
              <a:t>Lab (US)</a:t>
            </a:r>
            <a:endParaRPr lang="en-US" dirty="0" smtClean="0"/>
          </a:p>
          <a:p>
            <a:pPr lvl="1"/>
            <a:r>
              <a:rPr lang="en-US" dirty="0" smtClean="0"/>
              <a:t>H2O.ai (US)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73270" y="4596408"/>
            <a:ext cx="35974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Why?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Long story – see </a:t>
            </a:r>
            <a:r>
              <a:rPr lang="en-US" dirty="0" err="1">
                <a:hlinkClick r:id="rId3" action="ppaction://hlinkfile"/>
              </a:rPr>
              <a:t>bit.ly</a:t>
            </a:r>
            <a:r>
              <a:rPr lang="en-US" dirty="0">
                <a:hlinkClick r:id="rId3" action="ppaction://hlinkfile"/>
              </a:rPr>
              <a:t>/joe_h2o_talk1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64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love Prezi!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49" y="696581"/>
            <a:ext cx="6002495" cy="4396890"/>
          </a:xfrm>
          <a:prstGeom prst="rect">
            <a:avLst/>
          </a:prstGeom>
        </p:spPr>
      </p:pic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6553200" y="1200151"/>
            <a:ext cx="2282456" cy="1947086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My favorite presentation during my EngD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61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H2O.ai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805464" cy="3811786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 smtClean="0"/>
              <a:t>H2O.ai, the Company</a:t>
            </a:r>
          </a:p>
          <a:p>
            <a:pPr lvl="1"/>
            <a:r>
              <a:rPr lang="en-US" dirty="0" smtClean="0"/>
              <a:t>Team: 80 (71 shown)</a:t>
            </a:r>
          </a:p>
          <a:p>
            <a:pPr lvl="1"/>
            <a:r>
              <a:rPr lang="en-US" dirty="0" smtClean="0"/>
              <a:t>Founded in 2012, </a:t>
            </a:r>
          </a:p>
          <a:p>
            <a:pPr lvl="1"/>
            <a:r>
              <a:rPr lang="en-US" dirty="0" smtClean="0"/>
              <a:t>HQ: Mountain View, California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H2O, the Platform</a:t>
            </a:r>
          </a:p>
          <a:p>
            <a:pPr lvl="1"/>
            <a:r>
              <a:rPr lang="en-US" dirty="0" smtClean="0"/>
              <a:t>Open Source (Apache 2.0)</a:t>
            </a:r>
          </a:p>
          <a:p>
            <a:pPr lvl="1"/>
            <a:r>
              <a:rPr lang="en-US" dirty="0" smtClean="0"/>
              <a:t>R, Python, Scala, Java and Web Interfaces</a:t>
            </a:r>
          </a:p>
          <a:p>
            <a:pPr lvl="1"/>
            <a:r>
              <a:rPr lang="en-US" dirty="0" smtClean="0"/>
              <a:t>Distributed Algorithms that Scale to Big Data</a:t>
            </a:r>
          </a:p>
          <a:p>
            <a:pPr lvl="1"/>
            <a:r>
              <a:rPr lang="en-US" dirty="0" smtClean="0"/>
              <a:t>Works with Laptop, Hadoop &amp; Spark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766" y="782837"/>
            <a:ext cx="2015512" cy="42291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506678" y="2194560"/>
            <a:ext cx="279132" cy="28875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101840" y="1904198"/>
            <a:ext cx="279132" cy="28875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6190648" y="2338939"/>
            <a:ext cx="298383" cy="221381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7380972" y="1904199"/>
            <a:ext cx="790876" cy="7967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785475" y="2424413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Joe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136689" y="1829980"/>
            <a:ext cx="7216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Jakub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Kuba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59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Scientific Advisory Council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0990"/>
            <a:ext cx="9144000" cy="48417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392" y="1350335"/>
            <a:ext cx="1441443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8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Algorithm Overview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747" y="547721"/>
            <a:ext cx="7129914" cy="45674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1295" y="2295157"/>
            <a:ext cx="17987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See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 action="ppaction://hlinkfile"/>
              </a:rPr>
              <a:t>bit.ly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 action="ppaction://hlinkfile"/>
              </a:rPr>
              <a:t>/joe_h2o_talk4</a:t>
            </a:r>
            <a:endParaRPr lang="en-US" sz="1200" dirty="0"/>
          </a:p>
        </p:txBody>
      </p:sp>
      <p:cxnSp>
        <p:nvCxnSpPr>
          <p:cNvPr id="4" name="Straight Arrow Connector 3"/>
          <p:cNvCxnSpPr>
            <a:stCxn id="6" idx="1"/>
          </p:cNvCxnSpPr>
          <p:nvPr/>
        </p:nvCxnSpPr>
        <p:spPr>
          <a:xfrm flipH="1" flipV="1">
            <a:off x="6776185" y="2204185"/>
            <a:ext cx="425110" cy="22947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83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H2O Interfaces – Web (H2O Flow)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948"/>
            <a:ext cx="3961177" cy="4320000"/>
          </a:xfrm>
        </p:spPr>
      </p:pic>
      <p:pic>
        <p:nvPicPr>
          <p:cNvPr id="8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623" y="685948"/>
            <a:ext cx="3961177" cy="4320000"/>
          </a:xfrm>
        </p:spPr>
      </p:pic>
    </p:spTree>
    <p:extLst>
      <p:ext uri="{BB962C8B-B14F-4D97-AF65-F5344CB8AC3E}">
        <p14:creationId xmlns:p14="http://schemas.microsoft.com/office/powerpoint/2010/main" val="183186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H2O Interfaces </a:t>
            </a:r>
            <a:r>
              <a:rPr lang="en-US" dirty="0"/>
              <a:t>– </a:t>
            </a:r>
            <a:r>
              <a:rPr lang="en-US" dirty="0" smtClean="0"/>
              <a:t>R</a:t>
            </a:r>
            <a:r>
              <a:rPr lang="en-US" dirty="0"/>
              <a:t>, </a:t>
            </a:r>
            <a:r>
              <a:rPr lang="en-US" dirty="0" smtClean="0"/>
              <a:t>Python &amp; Others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</a:t>
            </a:r>
          </a:p>
          <a:p>
            <a:endParaRPr lang="en-US" dirty="0"/>
          </a:p>
          <a:p>
            <a:endParaRPr lang="en-US" dirty="0"/>
          </a:p>
          <a:p>
            <a:endParaRPr lang="en-US" sz="1800" dirty="0" smtClean="0"/>
          </a:p>
          <a:p>
            <a:r>
              <a:rPr lang="en-US" dirty="0" smtClean="0"/>
              <a:t>Python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Resources - </a:t>
            </a:r>
            <a:r>
              <a:rPr lang="en-US" dirty="0" smtClean="0">
                <a:hlinkClick r:id="rId2" action="ppaction://hlinkfile"/>
              </a:rPr>
              <a:t>docs.h2o.ai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49224"/>
            <a:ext cx="3556000" cy="1079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44" y="3547023"/>
            <a:ext cx="3556000" cy="1079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449" y="1834034"/>
            <a:ext cx="2286486" cy="3070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4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Plain Old Java Object (POJO)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54049"/>
            <a:ext cx="3961177" cy="43200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836" b="74430"/>
          <a:stretch/>
        </p:blipFill>
        <p:spPr>
          <a:xfrm>
            <a:off x="4437956" y="1636723"/>
            <a:ext cx="4248844" cy="214786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 flipV="1">
            <a:off x="6966857" y="3690257"/>
            <a:ext cx="272143" cy="4245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902635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1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BE91F"/>
      </a:accent3>
      <a:accent4>
        <a:srgbClr val="EB6615"/>
      </a:accent4>
      <a:accent5>
        <a:srgbClr val="C76402"/>
      </a:accent5>
      <a:accent6>
        <a:srgbClr val="B523B4"/>
      </a:accent6>
      <a:hlink>
        <a:srgbClr val="FF6B26"/>
      </a:hlink>
      <a:folHlink>
        <a:srgbClr val="DE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7693</TotalTime>
  <Words>379</Words>
  <Application>Microsoft Macintosh PowerPoint</Application>
  <PresentationFormat>On-screen Show (16:9)</PresentationFormat>
  <Paragraphs>121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Courier New</vt:lpstr>
      <vt:lpstr>Times New Roman</vt:lpstr>
      <vt:lpstr>Arial</vt:lpstr>
      <vt:lpstr>Custom Design</vt:lpstr>
      <vt:lpstr>Machine Learning with H2O</vt:lpstr>
      <vt:lpstr>About Me: Civil Engineer → Data Scientist</vt:lpstr>
      <vt:lpstr>I love Prezi!</vt:lpstr>
      <vt:lpstr>About H2O.ai</vt:lpstr>
      <vt:lpstr>Scientific Advisory Council</vt:lpstr>
      <vt:lpstr>Current Algorithm Overview</vt:lpstr>
      <vt:lpstr>H2O Interfaces – Web (H2O Flow)</vt:lpstr>
      <vt:lpstr>H2O Interfaces – R, Python &amp; Others</vt:lpstr>
      <vt:lpstr>Export Plain Old Java Object (POJO)</vt:lpstr>
      <vt:lpstr>Why H2O?</vt:lpstr>
      <vt:lpstr>H2O is Evolving</vt:lpstr>
      <vt:lpstr>H2O at satRday #1</vt:lpstr>
      <vt:lpstr>Three More H2O Talks</vt:lpstr>
      <vt:lpstr>We’re Hiring!</vt:lpstr>
      <vt:lpstr>Thanks!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Chow, Jo</cp:lastModifiedBy>
  <cp:revision>606</cp:revision>
  <cp:lastPrinted>2016-09-01T23:03:45Z</cp:lastPrinted>
  <dcterms:created xsi:type="dcterms:W3CDTF">2015-09-15T15:26:47Z</dcterms:created>
  <dcterms:modified xsi:type="dcterms:W3CDTF">2016-09-02T15:02:53Z</dcterms:modified>
</cp:coreProperties>
</file>